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303880"/>
    <a:srgbClr val="FFFF66"/>
    <a:srgbClr val="4F81BD"/>
    <a:srgbClr val="FCF993"/>
    <a:srgbClr val="BFF5BC"/>
    <a:srgbClr val="E2EFBD"/>
    <a:srgbClr val="AF1A1C"/>
    <a:srgbClr val="2020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001AA8-D96B-6E4A-AC1B-020DED114354}" v="3" dt="2021-11-02T11:51:26.335"/>
    <p1510:client id="{2ADB88E5-2078-419E-980D-A0DECF09C941}" v="18" dt="2021-11-02T10:31:48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4"/>
  </p:normalViewPr>
  <p:slideViewPr>
    <p:cSldViewPr snapToGrid="0">
      <p:cViewPr varScale="1">
        <p:scale>
          <a:sx n="101" d="100"/>
          <a:sy n="101" d="100"/>
        </p:scale>
        <p:origin x="904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tmut Meyer" userId="c987558a-ebb1-4830-bd33-ada49afbf53b" providerId="ADAL" clId="{22001AA8-D96B-6E4A-AC1B-020DED114354}"/>
    <pc:docChg chg="addSld modSld">
      <pc:chgData name="Hartmut Meyer" userId="c987558a-ebb1-4830-bd33-ada49afbf53b" providerId="ADAL" clId="{22001AA8-D96B-6E4A-AC1B-020DED114354}" dt="2021-11-02T11:51:26.318" v="2"/>
      <pc:docMkLst>
        <pc:docMk/>
      </pc:docMkLst>
      <pc:sldChg chg="add">
        <pc:chgData name="Hartmut Meyer" userId="c987558a-ebb1-4830-bd33-ada49afbf53b" providerId="ADAL" clId="{22001AA8-D96B-6E4A-AC1B-020DED114354}" dt="2021-11-02T11:51:01.622" v="0"/>
        <pc:sldMkLst>
          <pc:docMk/>
          <pc:sldMk cId="3688996434" sldId="260"/>
        </pc:sldMkLst>
      </pc:sldChg>
      <pc:sldChg chg="add">
        <pc:chgData name="Hartmut Meyer" userId="c987558a-ebb1-4830-bd33-ada49afbf53b" providerId="ADAL" clId="{22001AA8-D96B-6E4A-AC1B-020DED114354}" dt="2021-11-02T11:51:26.318" v="2"/>
        <pc:sldMkLst>
          <pc:docMk/>
          <pc:sldMk cId="4266636985" sldId="268"/>
        </pc:sldMkLst>
      </pc:sldChg>
      <pc:sldChg chg="add">
        <pc:chgData name="Hartmut Meyer" userId="c987558a-ebb1-4830-bd33-ada49afbf53b" providerId="ADAL" clId="{22001AA8-D96B-6E4A-AC1B-020DED114354}" dt="2021-11-02T11:51:15.043" v="1"/>
        <pc:sldMkLst>
          <pc:docMk/>
          <pc:sldMk cId="1186987739" sldId="278"/>
        </pc:sldMkLst>
      </pc:sldChg>
    </pc:docChg>
  </pc:docChgLst>
  <pc:docChgLst>
    <pc:chgData name="Meyer, Hartmut GIZ" userId="c987558a-ebb1-4830-bd33-ada49afbf53b" providerId="ADAL" clId="{2ADB88E5-2078-419E-980D-A0DECF09C941}"/>
    <pc:docChg chg="custSel delSld modSld">
      <pc:chgData name="Meyer, Hartmut GIZ" userId="c987558a-ebb1-4830-bd33-ada49afbf53b" providerId="ADAL" clId="{2ADB88E5-2078-419E-980D-A0DECF09C941}" dt="2021-11-02T10:31:48.311" v="304"/>
      <pc:docMkLst>
        <pc:docMk/>
      </pc:docMkLst>
      <pc:sldChg chg="modSp mod">
        <pc:chgData name="Meyer, Hartmut GIZ" userId="c987558a-ebb1-4830-bd33-ada49afbf53b" providerId="ADAL" clId="{2ADB88E5-2078-419E-980D-A0DECF09C941}" dt="2021-11-02T10:14:03.733" v="243" actId="20577"/>
        <pc:sldMkLst>
          <pc:docMk/>
          <pc:sldMk cId="3563669667" sldId="362"/>
        </pc:sldMkLst>
        <pc:spChg chg="mod">
          <ac:chgData name="Meyer, Hartmut GIZ" userId="c987558a-ebb1-4830-bd33-ada49afbf53b" providerId="ADAL" clId="{2ADB88E5-2078-419E-980D-A0DECF09C941}" dt="2021-11-02T10:14:03.733" v="243" actId="20577"/>
          <ac:spMkLst>
            <pc:docMk/>
            <pc:sldMk cId="3563669667" sldId="362"/>
            <ac:spMk id="5" creationId="{00000000-0000-0000-0000-000000000000}"/>
          </ac:spMkLst>
        </pc:spChg>
      </pc:sldChg>
      <pc:sldChg chg="modSp mod">
        <pc:chgData name="Meyer, Hartmut GIZ" userId="c987558a-ebb1-4830-bd33-ada49afbf53b" providerId="ADAL" clId="{2ADB88E5-2078-419E-980D-A0DECF09C941}" dt="2021-11-02T10:11:48.565" v="156" actId="20577"/>
        <pc:sldMkLst>
          <pc:docMk/>
          <pc:sldMk cId="3914950332" sldId="474"/>
        </pc:sldMkLst>
        <pc:spChg chg="mod">
          <ac:chgData name="Meyer, Hartmut GIZ" userId="c987558a-ebb1-4830-bd33-ada49afbf53b" providerId="ADAL" clId="{2ADB88E5-2078-419E-980D-A0DECF09C941}" dt="2021-11-02T10:11:48.565" v="156" actId="20577"/>
          <ac:spMkLst>
            <pc:docMk/>
            <pc:sldMk cId="3914950332" sldId="474"/>
            <ac:spMk id="9" creationId="{00000000-0000-0000-0000-000000000000}"/>
          </ac:spMkLst>
        </pc:spChg>
      </pc:sldChg>
      <pc:sldChg chg="modSp mod">
        <pc:chgData name="Meyer, Hartmut GIZ" userId="c987558a-ebb1-4830-bd33-ada49afbf53b" providerId="ADAL" clId="{2ADB88E5-2078-419E-980D-A0DECF09C941}" dt="2021-10-28T11:43:55.052" v="23" actId="1076"/>
        <pc:sldMkLst>
          <pc:docMk/>
          <pc:sldMk cId="1599338078" sldId="484"/>
        </pc:sldMkLst>
        <pc:spChg chg="mod">
          <ac:chgData name="Meyer, Hartmut GIZ" userId="c987558a-ebb1-4830-bd33-ada49afbf53b" providerId="ADAL" clId="{2ADB88E5-2078-419E-980D-A0DECF09C941}" dt="2021-10-28T11:43:55.052" v="23" actId="1076"/>
          <ac:spMkLst>
            <pc:docMk/>
            <pc:sldMk cId="1599338078" sldId="484"/>
            <ac:spMk id="5" creationId="{00000000-0000-0000-0000-000000000000}"/>
          </ac:spMkLst>
        </pc:spChg>
      </pc:sldChg>
      <pc:sldChg chg="modSp mod">
        <pc:chgData name="Meyer, Hartmut GIZ" userId="c987558a-ebb1-4830-bd33-ada49afbf53b" providerId="ADAL" clId="{2ADB88E5-2078-419E-980D-A0DECF09C941}" dt="2021-11-02T10:31:48.311" v="304"/>
        <pc:sldMkLst>
          <pc:docMk/>
          <pc:sldMk cId="3568108685" sldId="485"/>
        </pc:sldMkLst>
        <pc:graphicFrameChg chg="mod modGraphic">
          <ac:chgData name="Meyer, Hartmut GIZ" userId="c987558a-ebb1-4830-bd33-ada49afbf53b" providerId="ADAL" clId="{2ADB88E5-2078-419E-980D-A0DECF09C941}" dt="2021-11-02T10:31:48.311" v="304"/>
          <ac:graphicFrameMkLst>
            <pc:docMk/>
            <pc:sldMk cId="3568108685" sldId="485"/>
            <ac:graphicFrameMk id="3" creationId="{69727D6F-B890-4949-9705-7D5D79BAD1D4}"/>
          </ac:graphicFrameMkLst>
        </pc:graphicFrameChg>
      </pc:sldChg>
      <pc:sldChg chg="delSp modSp del mod">
        <pc:chgData name="Meyer, Hartmut GIZ" userId="c987558a-ebb1-4830-bd33-ada49afbf53b" providerId="ADAL" clId="{2ADB88E5-2078-419E-980D-A0DECF09C941}" dt="2021-11-02T10:12:28.585" v="170" actId="47"/>
        <pc:sldMkLst>
          <pc:docMk/>
          <pc:sldMk cId="2058763168" sldId="487"/>
        </pc:sldMkLst>
        <pc:spChg chg="del">
          <ac:chgData name="Meyer, Hartmut GIZ" userId="c987558a-ebb1-4830-bd33-ada49afbf53b" providerId="ADAL" clId="{2ADB88E5-2078-419E-980D-A0DECF09C941}" dt="2021-10-28T11:42:30.579" v="19" actId="478"/>
          <ac:spMkLst>
            <pc:docMk/>
            <pc:sldMk cId="2058763168" sldId="487"/>
            <ac:spMk id="4" creationId="{11053DDB-7138-4F8B-A10B-B5567E489B76}"/>
          </ac:spMkLst>
        </pc:spChg>
        <pc:spChg chg="mod">
          <ac:chgData name="Meyer, Hartmut GIZ" userId="c987558a-ebb1-4830-bd33-ada49afbf53b" providerId="ADAL" clId="{2ADB88E5-2078-419E-980D-A0DECF09C941}" dt="2021-11-02T10:12:12.813" v="169" actId="20577"/>
          <ac:spMkLst>
            <pc:docMk/>
            <pc:sldMk cId="2058763168" sldId="487"/>
            <ac:spMk id="5" creationId="{B6CF867D-46C9-4557-804F-E0B6BA73203D}"/>
          </ac:spMkLst>
        </pc:spChg>
      </pc:sldChg>
    </pc:docChg>
  </pc:docChgLst>
</pc:chgInfo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E3EF98752A0746A04C90BF8C0494B9" ma:contentTypeVersion="14" ma:contentTypeDescription="Ein neues Dokument erstellen." ma:contentTypeScope="" ma:versionID="2a5772724b4ff008b32d4fba8751af93">
  <xsd:schema xmlns:xsd="http://www.w3.org/2001/XMLSchema" xmlns:xs="http://www.w3.org/2001/XMLSchema" xmlns:p="http://schemas.microsoft.com/office/2006/metadata/properties" xmlns:ns2="dc7d63c2-149b-4e0b-86bf-c4d5680c537e" xmlns:ns3="af476903-f081-4185-adbd-3d38e45ea01c" targetNamespace="http://schemas.microsoft.com/office/2006/metadata/properties" ma:root="true" ma:fieldsID="bfc46feddc049a82ce7d49a68d5b5e56" ns2:_="" ns3:_="">
    <xsd:import namespace="dc7d63c2-149b-4e0b-86bf-c4d5680c537e"/>
    <xsd:import namespace="af476903-f081-4185-adbd-3d38e45ea0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7d63c2-149b-4e0b-86bf-c4d5680c5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476903-f081-4185-adbd-3d38e45ea01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d21c1c1-dd94-40f8-9514-3bca91d9bf05}" ma:internalName="TaxCatchAll" ma:showField="CatchAllData" ma:web="af476903-f081-4185-adbd-3d38e45ea0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f476903-f081-4185-adbd-3d38e45ea01c" xsi:nil="true"/>
    <lcf76f155ced4ddcb4097134ff3c332f xmlns="dc7d63c2-149b-4e0b-86bf-c4d5680c537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9AF872-5C4F-498C-9AFD-154C7F52B1CF}"/>
</file>

<file path=customXml/itemProps2.xml><?xml version="1.0" encoding="utf-8"?>
<ds:datastoreItem xmlns:ds="http://schemas.openxmlformats.org/officeDocument/2006/customXml" ds:itemID="{55C4E794-2B53-4F03-B98F-10F3AD3DE02C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799dd36a-efdc-49ab-bd5b-ecf48f8d8ab7"/>
    <ds:schemaRef ds:uri="18d388d1-21b6-4723-90bf-9d2d04a13d0a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2E585A4-9664-4A1E-BF86-64C7DC309D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ABSI-Powerpoint.potx</Template>
  <TotalTime>0</TotalTime>
  <Words>1568</Words>
  <Application>Microsoft Macintosh PowerPoint</Application>
  <PresentationFormat>Breitbild</PresentationFormat>
  <Paragraphs>218</Paragraphs>
  <Slides>26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26</vt:i4>
      </vt:variant>
    </vt:vector>
  </HeadingPairs>
  <TitlesOfParts>
    <vt:vector size="34" baseType="lpstr">
      <vt:lpstr>Meiryo</vt:lpstr>
      <vt:lpstr>Arial</vt:lpstr>
      <vt:lpstr>Calibri</vt:lpstr>
      <vt:lpstr>Calibri Light</vt:lpstr>
      <vt:lpstr>Times New Roman</vt:lpstr>
      <vt:lpstr>ABSI-Powerpoint</vt:lpstr>
      <vt:lpstr>Text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Traceability Options for Genetic Resource and Associated Sequence Information to enable Benefit Sharing</vt:lpstr>
      <vt:lpstr>Overview</vt:lpstr>
      <vt:lpstr>Abyssine (Deepsane)</vt:lpstr>
      <vt:lpstr>Why this case study?</vt:lpstr>
      <vt:lpstr>Comparing Track &amp; Trace with Traceability</vt:lpstr>
      <vt:lpstr>Track &amp; Trace Identifier Option</vt:lpstr>
      <vt:lpstr>PowerPoint-Präsentation</vt:lpstr>
      <vt:lpstr>Contractual/Licensing Traceability Option</vt:lpstr>
      <vt:lpstr>PowerPoint-Präsentation</vt:lpstr>
      <vt:lpstr>End-User/End-Product Traceability Option</vt:lpstr>
      <vt:lpstr>PowerPoint-Präsentation</vt:lpstr>
      <vt:lpstr>Open Access &amp; Traceability</vt:lpstr>
      <vt:lpstr>PowerPoint-Präsentation</vt:lpstr>
      <vt:lpstr>Combined Approaches to Traceability</vt:lpstr>
      <vt:lpstr>PowerPoint-Präsentation</vt:lpstr>
      <vt:lpstr>Carrot Options for Tracing DSI</vt:lpstr>
      <vt:lpstr>Conclusions</vt:lpstr>
      <vt:lpstr>References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Hartmut Meyer</dc:creator>
  <cp:lastModifiedBy>HM</cp:lastModifiedBy>
  <cp:revision>304</cp:revision>
  <cp:lastPrinted>2021-07-13T09:24:15Z</cp:lastPrinted>
  <dcterms:created xsi:type="dcterms:W3CDTF">2020-10-26T11:04:34Z</dcterms:created>
  <dcterms:modified xsi:type="dcterms:W3CDTF">2024-04-11T08:58:45Z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0x01010041E3EF98752A0746A04C90BF8C0494B9</vt:lpwstr>
  </property>
</Properties>
</file>